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6" r:id="rId4"/>
    <p:sldId id="258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04229-B4BE-4910-A363-7EE1F52B7648}" type="datetimeFigureOut">
              <a:rPr lang="hr-HR" smtClean="0"/>
              <a:t>29.4.2024.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5DF6-E427-47FC-BCF0-C38EF5505C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463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DF6-E427-47FC-BCF0-C38EF5505C22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495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3EE7754-3851-427A-8472-1BD433721295}" type="datetimeFigureOut">
              <a:rPr lang="hr-HR" smtClean="0"/>
              <a:pPr/>
              <a:t>29.4.2024.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BEE8883-F424-4CEB-861A-5816AA6A551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Tesla u Fizici</a:t>
            </a:r>
            <a:br>
              <a:rPr lang="hr-HR" dirty="0"/>
            </a:br>
            <a:br>
              <a:rPr lang="hr-HR" sz="2800" dirty="0"/>
            </a:br>
            <a:r>
              <a:rPr lang="hr-HR" sz="2800" dirty="0"/>
              <a:t>Ema Knežević, 8.a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Teslinu čast odlučeno je da će </a:t>
            </a:r>
            <a:r>
              <a:rPr lang="pl-PL" dirty="0"/>
              <a:t>jedinicu za magnetno polje imenuje Tesla, sa znakom T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Tesla je jedan od četrnaest svjetskih znanstvenika po kojima su nazvane fizikalne jedinice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Magnetsko polje</a:t>
            </a:r>
          </a:p>
        </p:txBody>
      </p:sp>
      <p:pic>
        <p:nvPicPr>
          <p:cNvPr id="1027" name="Picture 3" descr="C:\Users\binder\Desktop\ddddddddddd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04864"/>
            <a:ext cx="5350721" cy="33584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Teslino otkriće rendgenskih zraka i elektrona dosta utječe na danjašnju fiziku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Nikola Tesla je bio počasni član Hrvatske akademije znanosti i umjetnosti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Bio je izumitelj i fizičar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Također je bio </a:t>
            </a:r>
            <a:r>
              <a:rPr lang="vi-VN" dirty="0"/>
              <a:t>i konstruktor mnogih elektrotehničkih uređaja</a:t>
            </a:r>
            <a:endParaRPr lang="hr-HR" dirty="0"/>
          </a:p>
          <a:p>
            <a:endParaRPr lang="hr-HR" dirty="0"/>
          </a:p>
          <a:p>
            <a:r>
              <a:rPr lang="hr-HR" dirty="0"/>
              <a:t>Tesla je svoju ljubav prema fizici pokazivao već tijekom školovanja u Lici i Karlovcu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Teslin uređaj koji bi mogao predstavljati laser</a:t>
            </a:r>
            <a:r>
              <a:rPr lang="hr-HR" dirty="0"/>
              <a:t>, koncept nuklearnog akceleratora i još puno njegovih izuma utječe na današnju fiziku</a:t>
            </a:r>
          </a:p>
          <a:p>
            <a:endParaRPr lang="hr-HR" dirty="0"/>
          </a:p>
          <a:p>
            <a:endParaRPr lang="hr-HR" dirty="0"/>
          </a:p>
          <a:p>
            <a:pPr>
              <a:buNone/>
            </a:pPr>
            <a:endParaRPr lang="hr-HR" dirty="0"/>
          </a:p>
        </p:txBody>
      </p:sp>
      <p:pic>
        <p:nvPicPr>
          <p:cNvPr id="2050" name="Picture 2" descr="C:\Users\binder\Desktop\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589" y="3501008"/>
            <a:ext cx="3600822" cy="3133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hr-HR" dirty="0"/>
              <a:t>Izmislio je elektronski mikroskop 1903.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U čast Tesli nazvan je i jedan krater na Mjesecu, kao po jednom od velike trojke članova HAZU (Hrvatska akademija znanosti i umjetnosti</a:t>
            </a:r>
            <a:r>
              <a:rPr lang="pl-PL" b="1" dirty="0"/>
              <a:t>)</a:t>
            </a:r>
            <a:endParaRPr lang="pl-PL" dirty="0"/>
          </a:p>
          <a:p>
            <a:endParaRPr lang="hr-HR" dirty="0"/>
          </a:p>
        </p:txBody>
      </p:sp>
      <p:pic>
        <p:nvPicPr>
          <p:cNvPr id="1026" name="Picture 2" descr="C:\Users\binder\Desktop\obr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132856"/>
            <a:ext cx="1744216" cy="1982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098" name="Picture 2" descr="C:\Users\binder\Desktop\normal_11917967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6918405" cy="5458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Nikola Tesla jako nam je značajan za današnju fiziku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Kasnije je naglašavao važnost koju je za njegovu kasniju karijeru imala vrlo kvalitetna nastava fizike u školi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</TotalTime>
  <Words>163</Words>
  <Application>Microsoft Office PowerPoint</Application>
  <PresentationFormat>Prikaz na zaslonu (4:3)</PresentationFormat>
  <Paragraphs>29</Paragraphs>
  <Slides>9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Book</vt:lpstr>
      <vt:lpstr>Wingdings 2</vt:lpstr>
      <vt:lpstr>Technic</vt:lpstr>
      <vt:lpstr>Tesla u Fizici  Ema Knežević, 8.a</vt:lpstr>
      <vt:lpstr>PowerPoint prezentacija</vt:lpstr>
      <vt:lpstr>Magnetsko polje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Nikola Tesla u Fizici</dc:title>
  <dc:creator>binder</dc:creator>
  <cp:lastModifiedBy>Ivan</cp:lastModifiedBy>
  <cp:revision>9</cp:revision>
  <dcterms:created xsi:type="dcterms:W3CDTF">2013-11-28T18:40:10Z</dcterms:created>
  <dcterms:modified xsi:type="dcterms:W3CDTF">2024-04-29T06:37:44Z</dcterms:modified>
</cp:coreProperties>
</file>